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21374100" cy="15113000"/>
  <p:notesSz cx="6858000" cy="9144000"/>
  <p:embeddedFontLst>
    <p:embeddedFont>
      <p:font typeface="Open Sauce Bold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42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23053-5EB1-4E8F-8A5F-13007AD73BC3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653A6-1B11-4164-9DC4-81B28EAB59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16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0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9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5" Type="http://schemas.openxmlformats.org/officeDocument/2006/relationships/image" Target="../media/image9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5" Type="http://schemas.openxmlformats.org/officeDocument/2006/relationships/image" Target="../media/image9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5" Type="http://schemas.openxmlformats.org/officeDocument/2006/relationships/image" Target="../media/image9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15" Type="http://schemas.openxmlformats.org/officeDocument/2006/relationships/image" Target="../media/image9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384000" cy="15120000"/>
          </a:xfrm>
          <a:custGeom>
            <a:avLst/>
            <a:gdLst/>
            <a:ahLst/>
            <a:cxnLst/>
            <a:rect l="l" t="t" r="r" b="b"/>
            <a:pathLst>
              <a:path w="21384000" h="15120000">
                <a:moveTo>
                  <a:pt x="0" y="0"/>
                </a:moveTo>
                <a:lnTo>
                  <a:pt x="21384000" y="0"/>
                </a:lnTo>
                <a:lnTo>
                  <a:pt x="21384000" y="15120000"/>
                </a:lnTo>
                <a:lnTo>
                  <a:pt x="0" y="151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5" t="-755" r="-755" b="-7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700" y="747413"/>
            <a:ext cx="12272627" cy="13136307"/>
            <a:chOff x="0" y="0"/>
            <a:chExt cx="854105" cy="9142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4105" cy="914212"/>
            </a:xfrm>
            <a:custGeom>
              <a:avLst/>
              <a:gdLst/>
              <a:ahLst/>
              <a:cxnLst/>
              <a:rect l="l" t="t" r="r" b="b"/>
              <a:pathLst>
                <a:path w="854105" h="914212">
                  <a:moveTo>
                    <a:pt x="16596" y="0"/>
                  </a:moveTo>
                  <a:lnTo>
                    <a:pt x="837508" y="0"/>
                  </a:lnTo>
                  <a:cubicBezTo>
                    <a:pt x="846674" y="0"/>
                    <a:pt x="854105" y="7431"/>
                    <a:pt x="854105" y="16596"/>
                  </a:cubicBezTo>
                  <a:lnTo>
                    <a:pt x="854105" y="897616"/>
                  </a:lnTo>
                  <a:cubicBezTo>
                    <a:pt x="854105" y="906782"/>
                    <a:pt x="846674" y="914212"/>
                    <a:pt x="837508" y="914212"/>
                  </a:cubicBezTo>
                  <a:lnTo>
                    <a:pt x="16596" y="914212"/>
                  </a:lnTo>
                  <a:cubicBezTo>
                    <a:pt x="7431" y="914212"/>
                    <a:pt x="0" y="906782"/>
                    <a:pt x="0" y="897616"/>
                  </a:cubicBezTo>
                  <a:lnTo>
                    <a:pt x="0" y="16596"/>
                  </a:lnTo>
                  <a:cubicBezTo>
                    <a:pt x="0" y="7431"/>
                    <a:pt x="7431" y="0"/>
                    <a:pt x="16596" y="0"/>
                  </a:cubicBezTo>
                  <a:close/>
                </a:path>
              </a:pathLst>
            </a:custGeom>
            <a:blipFill>
              <a:blip r:embed="rId3"/>
              <a:stretch>
                <a:fillRect l="-17724" r="-4283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H="1">
            <a:off x="1124389" y="8081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67636">
            <a:off x="2279833" y="1629585"/>
            <a:ext cx="11195897" cy="6798963"/>
          </a:xfrm>
          <a:custGeom>
            <a:avLst/>
            <a:gdLst/>
            <a:ahLst/>
            <a:cxnLst/>
            <a:rect l="l" t="t" r="r" b="b"/>
            <a:pathLst>
              <a:path w="11195897" h="6798963">
                <a:moveTo>
                  <a:pt x="0" y="0"/>
                </a:moveTo>
                <a:lnTo>
                  <a:pt x="11195897" y="0"/>
                </a:lnTo>
                <a:lnTo>
                  <a:pt x="11195897" y="6798964"/>
                </a:lnTo>
                <a:lnTo>
                  <a:pt x="0" y="6798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02850" y="7982159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700" y="3529965"/>
            <a:ext cx="7822081" cy="10360372"/>
          </a:xfrm>
          <a:custGeom>
            <a:avLst/>
            <a:gdLst/>
            <a:ahLst/>
            <a:cxnLst/>
            <a:rect l="l" t="t" r="r" b="b"/>
            <a:pathLst>
              <a:path w="7822081" h="10360372">
                <a:moveTo>
                  <a:pt x="0" y="0"/>
                </a:moveTo>
                <a:lnTo>
                  <a:pt x="7822080" y="0"/>
                </a:lnTo>
                <a:lnTo>
                  <a:pt x="7822080" y="10360372"/>
                </a:lnTo>
                <a:lnTo>
                  <a:pt x="0" y="103603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013932" y="4828455"/>
            <a:ext cx="9310828" cy="1232300"/>
          </a:xfrm>
          <a:custGeom>
            <a:avLst/>
            <a:gdLst/>
            <a:ahLst/>
            <a:cxnLst/>
            <a:rect l="l" t="t" r="r" b="b"/>
            <a:pathLst>
              <a:path w="6537450" h="1232300">
                <a:moveTo>
                  <a:pt x="0" y="0"/>
                </a:moveTo>
                <a:lnTo>
                  <a:pt x="6537449" y="0"/>
                </a:lnTo>
                <a:lnTo>
                  <a:pt x="6537449" y="1232300"/>
                </a:lnTo>
                <a:lnTo>
                  <a:pt x="0" y="1232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9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l="-28844" b="-45422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57439" y="1074881"/>
            <a:ext cx="10530953" cy="375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325"/>
              </a:lnSpc>
            </a:pPr>
            <a:r>
              <a:rPr lang="en-US" sz="15742" b="1" spc="-755" dirty="0">
                <a:solidFill>
                  <a:srgbClr val="0946A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ELBOW CLUTCH</a:t>
            </a:r>
          </a:p>
        </p:txBody>
      </p:sp>
      <p:sp>
        <p:nvSpPr>
          <p:cNvPr id="12" name="Freeform 12"/>
          <p:cNvSpPr/>
          <p:nvPr/>
        </p:nvSpPr>
        <p:spPr>
          <a:xfrm rot="-1267636">
            <a:off x="11632193" y="5069632"/>
            <a:ext cx="12515419" cy="7600273"/>
          </a:xfrm>
          <a:custGeom>
            <a:avLst/>
            <a:gdLst/>
            <a:ahLst/>
            <a:cxnLst/>
            <a:rect l="l" t="t" r="r" b="b"/>
            <a:pathLst>
              <a:path w="12515419" h="7600273">
                <a:moveTo>
                  <a:pt x="0" y="0"/>
                </a:moveTo>
                <a:lnTo>
                  <a:pt x="12515420" y="0"/>
                </a:lnTo>
                <a:lnTo>
                  <a:pt x="12515420" y="7600272"/>
                </a:lnTo>
                <a:lnTo>
                  <a:pt x="0" y="7600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2990202" y="11489163"/>
            <a:ext cx="32993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1924772" y="11476464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2486851" y="11476463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8812397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7877781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8345089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455474" y="6538912"/>
            <a:ext cx="6735019" cy="1269541"/>
          </a:xfrm>
          <a:custGeom>
            <a:avLst/>
            <a:gdLst/>
            <a:ahLst/>
            <a:cxnLst/>
            <a:rect l="l" t="t" r="r" b="b"/>
            <a:pathLst>
              <a:path w="6735019" h="1269541">
                <a:moveTo>
                  <a:pt x="0" y="0"/>
                </a:moveTo>
                <a:lnTo>
                  <a:pt x="6735019" y="0"/>
                </a:lnTo>
                <a:lnTo>
                  <a:pt x="6735019" y="1269541"/>
                </a:lnTo>
                <a:lnTo>
                  <a:pt x="0" y="1269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9000"/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l="-28844" b="-454228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587118" y="4356100"/>
            <a:ext cx="6495484" cy="9495870"/>
          </a:xfrm>
          <a:custGeom>
            <a:avLst/>
            <a:gdLst/>
            <a:ahLst/>
            <a:cxnLst/>
            <a:rect l="l" t="t" r="r" b="b"/>
            <a:pathLst>
              <a:path w="6495484" h="9495870">
                <a:moveTo>
                  <a:pt x="0" y="0"/>
                </a:moveTo>
                <a:lnTo>
                  <a:pt x="6495484" y="0"/>
                </a:lnTo>
                <a:lnTo>
                  <a:pt x="6495484" y="9495870"/>
                </a:lnTo>
                <a:lnTo>
                  <a:pt x="0" y="949587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0272" r="-10272"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17063444" y="242161"/>
            <a:ext cx="5154116" cy="15120000"/>
          </a:xfrm>
          <a:custGeom>
            <a:avLst/>
            <a:gdLst/>
            <a:ahLst/>
            <a:cxnLst/>
            <a:rect l="l" t="t" r="r" b="b"/>
            <a:pathLst>
              <a:path w="5154116" h="15120000">
                <a:moveTo>
                  <a:pt x="5154117" y="0"/>
                </a:moveTo>
                <a:lnTo>
                  <a:pt x="0" y="0"/>
                </a:lnTo>
                <a:lnTo>
                  <a:pt x="0" y="15120000"/>
                </a:lnTo>
                <a:lnTo>
                  <a:pt x="5154117" y="15120000"/>
                </a:lnTo>
                <a:lnTo>
                  <a:pt x="5154117" y="0"/>
                </a:lnTo>
                <a:close/>
              </a:path>
            </a:pathLst>
          </a:custGeom>
          <a:blipFill>
            <a:blip r:embed="rId18"/>
            <a:stretch>
              <a:fillRect l="-5113" r="-5113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564889" y="5188914"/>
            <a:ext cx="10335805" cy="66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5378" b="1" spc="-258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Doctor's Choice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5081" y="6917992"/>
            <a:ext cx="10335805" cy="66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4"/>
              </a:lnSpc>
            </a:pPr>
            <a:r>
              <a:rPr lang="en-US" sz="5378" b="1" spc="-258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Friend for Comfort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900" y="0"/>
            <a:ext cx="21384000" cy="15120000"/>
          </a:xfrm>
          <a:custGeom>
            <a:avLst/>
            <a:gdLst/>
            <a:ahLst/>
            <a:cxnLst/>
            <a:rect l="l" t="t" r="r" b="b"/>
            <a:pathLst>
              <a:path w="21384000" h="15120000">
                <a:moveTo>
                  <a:pt x="0" y="0"/>
                </a:moveTo>
                <a:lnTo>
                  <a:pt x="21384000" y="0"/>
                </a:lnTo>
                <a:lnTo>
                  <a:pt x="21384000" y="15120000"/>
                </a:lnTo>
                <a:lnTo>
                  <a:pt x="0" y="151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5" t="-755" r="-755" b="-755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10352" y="359996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0608691">
            <a:off x="13992396" y="153895"/>
            <a:ext cx="11195897" cy="6798963"/>
          </a:xfrm>
          <a:custGeom>
            <a:avLst/>
            <a:gdLst/>
            <a:ahLst/>
            <a:cxnLst/>
            <a:rect l="l" t="t" r="r" b="b"/>
            <a:pathLst>
              <a:path w="11195897" h="6798963">
                <a:moveTo>
                  <a:pt x="0" y="0"/>
                </a:moveTo>
                <a:lnTo>
                  <a:pt x="11195897" y="0"/>
                </a:lnTo>
                <a:lnTo>
                  <a:pt x="11195897" y="6798964"/>
                </a:lnTo>
                <a:lnTo>
                  <a:pt x="0" y="6798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14423" y="7982159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1236573">
            <a:off x="13726905" y="8558106"/>
            <a:ext cx="12515419" cy="7600273"/>
          </a:xfrm>
          <a:custGeom>
            <a:avLst/>
            <a:gdLst/>
            <a:ahLst/>
            <a:cxnLst/>
            <a:rect l="l" t="t" r="r" b="b"/>
            <a:pathLst>
              <a:path w="12515419" h="7600273">
                <a:moveTo>
                  <a:pt x="0" y="0"/>
                </a:moveTo>
                <a:lnTo>
                  <a:pt x="12515420" y="0"/>
                </a:lnTo>
                <a:lnTo>
                  <a:pt x="12515420" y="7600272"/>
                </a:lnTo>
                <a:lnTo>
                  <a:pt x="0" y="7600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4039982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2822916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3431449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8812397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7877781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8345089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24" name="TextBox 23"/>
          <p:cNvSpPr txBox="1"/>
          <p:nvPr/>
        </p:nvSpPr>
        <p:spPr>
          <a:xfrm>
            <a:off x="1280492" y="848371"/>
            <a:ext cx="11542424" cy="1880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Appeal Used:</a:t>
            </a: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 rot="10800000" flipV="1">
            <a:off x="1225746" y="4037699"/>
            <a:ext cx="16230600" cy="482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Emotional: Showcasing an older person smiling while using the crutch builds </a:t>
            </a: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trust, confidence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 sense of </a:t>
            </a: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independence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Rational: Product design (elbow support, lightweight, medical-grade) appeals to </a:t>
            </a: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and health benefits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8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00"/>
            <a:ext cx="21384000" cy="15120000"/>
          </a:xfrm>
          <a:custGeom>
            <a:avLst/>
            <a:gdLst/>
            <a:ahLst/>
            <a:cxnLst/>
            <a:rect l="l" t="t" r="r" b="b"/>
            <a:pathLst>
              <a:path w="21384000" h="15120000">
                <a:moveTo>
                  <a:pt x="0" y="0"/>
                </a:moveTo>
                <a:lnTo>
                  <a:pt x="21384000" y="0"/>
                </a:lnTo>
                <a:lnTo>
                  <a:pt x="21384000" y="15120000"/>
                </a:lnTo>
                <a:lnTo>
                  <a:pt x="0" y="151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5" t="-755" r="-755" b="-755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15493" y="16138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67636">
            <a:off x="13821428" y="1039923"/>
            <a:ext cx="11195897" cy="6798963"/>
          </a:xfrm>
          <a:custGeom>
            <a:avLst/>
            <a:gdLst/>
            <a:ahLst/>
            <a:cxnLst/>
            <a:rect l="l" t="t" r="r" b="b"/>
            <a:pathLst>
              <a:path w="11195897" h="6798963">
                <a:moveTo>
                  <a:pt x="0" y="0"/>
                </a:moveTo>
                <a:lnTo>
                  <a:pt x="11195897" y="0"/>
                </a:lnTo>
                <a:lnTo>
                  <a:pt x="11195897" y="6798964"/>
                </a:lnTo>
                <a:lnTo>
                  <a:pt x="0" y="6798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02850" y="7982159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267636">
            <a:off x="15356653" y="8368180"/>
            <a:ext cx="12515419" cy="7600273"/>
          </a:xfrm>
          <a:custGeom>
            <a:avLst/>
            <a:gdLst/>
            <a:ahLst/>
            <a:cxnLst/>
            <a:rect l="l" t="t" r="r" b="b"/>
            <a:pathLst>
              <a:path w="12515419" h="7600273">
                <a:moveTo>
                  <a:pt x="0" y="0"/>
                </a:moveTo>
                <a:lnTo>
                  <a:pt x="12515420" y="0"/>
                </a:lnTo>
                <a:lnTo>
                  <a:pt x="12515420" y="7600272"/>
                </a:lnTo>
                <a:lnTo>
                  <a:pt x="0" y="7600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4039982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2822916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3431449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8812397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7877781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8345089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24" name="TextBox 23"/>
          <p:cNvSpPr txBox="1"/>
          <p:nvPr/>
        </p:nvSpPr>
        <p:spPr>
          <a:xfrm>
            <a:off x="1280492" y="848371"/>
            <a:ext cx="12759490" cy="1880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 Chosen: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 rot="10800000" flipV="1">
            <a:off x="1202850" y="3859704"/>
            <a:ext cx="18415898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Elderly individuals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Post-surgery patients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(e.g., leg fractures)</a:t>
            </a: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 with mobility challenges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Caregivers or family members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making purchase decisions</a:t>
            </a:r>
          </a:p>
        </p:txBody>
      </p:sp>
    </p:spTree>
    <p:extLst>
      <p:ext uri="{BB962C8B-B14F-4D97-AF65-F5344CB8AC3E}">
        <p14:creationId xmlns:p14="http://schemas.microsoft.com/office/powerpoint/2010/main" val="257852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00"/>
            <a:ext cx="21384000" cy="15120000"/>
          </a:xfrm>
          <a:custGeom>
            <a:avLst/>
            <a:gdLst/>
            <a:ahLst/>
            <a:cxnLst/>
            <a:rect l="l" t="t" r="r" b="b"/>
            <a:pathLst>
              <a:path w="21384000" h="15120000">
                <a:moveTo>
                  <a:pt x="0" y="0"/>
                </a:moveTo>
                <a:lnTo>
                  <a:pt x="21384000" y="0"/>
                </a:lnTo>
                <a:lnTo>
                  <a:pt x="21384000" y="15120000"/>
                </a:lnTo>
                <a:lnTo>
                  <a:pt x="0" y="151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5" t="-755" r="-755" b="-755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15493" y="16138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67636">
            <a:off x="13821428" y="1039923"/>
            <a:ext cx="11195897" cy="6798963"/>
          </a:xfrm>
          <a:custGeom>
            <a:avLst/>
            <a:gdLst/>
            <a:ahLst/>
            <a:cxnLst/>
            <a:rect l="l" t="t" r="r" b="b"/>
            <a:pathLst>
              <a:path w="11195897" h="6798963">
                <a:moveTo>
                  <a:pt x="0" y="0"/>
                </a:moveTo>
                <a:lnTo>
                  <a:pt x="11195897" y="0"/>
                </a:lnTo>
                <a:lnTo>
                  <a:pt x="11195897" y="6798964"/>
                </a:lnTo>
                <a:lnTo>
                  <a:pt x="0" y="6798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02850" y="7982159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267636">
            <a:off x="15490004" y="8368180"/>
            <a:ext cx="12515419" cy="7600273"/>
          </a:xfrm>
          <a:custGeom>
            <a:avLst/>
            <a:gdLst/>
            <a:ahLst/>
            <a:cxnLst/>
            <a:rect l="l" t="t" r="r" b="b"/>
            <a:pathLst>
              <a:path w="12515419" h="7600273">
                <a:moveTo>
                  <a:pt x="0" y="0"/>
                </a:moveTo>
                <a:lnTo>
                  <a:pt x="12515420" y="0"/>
                </a:lnTo>
                <a:lnTo>
                  <a:pt x="12515420" y="7600272"/>
                </a:lnTo>
                <a:lnTo>
                  <a:pt x="0" y="7600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4039982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2822916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3431449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8812397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7877781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8345089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24" name="TextBox 23"/>
          <p:cNvSpPr txBox="1"/>
          <p:nvPr/>
        </p:nvSpPr>
        <p:spPr>
          <a:xfrm>
            <a:off x="1280491" y="848371"/>
            <a:ext cx="13368959" cy="1880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Preferred Media Channel: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 rot="10800000" flipV="1">
            <a:off x="1202850" y="3922907"/>
            <a:ext cx="18415898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lvl="0" indent="-5715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advertisements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health/lifestyle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channels.</a:t>
            </a:r>
          </a:p>
          <a:p>
            <a:pPr marL="571500" lvl="0" indent="-5715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ads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targeting medical or senior health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5715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waiting areas/clinics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signage.</a:t>
            </a:r>
          </a:p>
          <a:p>
            <a:pPr marL="571500" lvl="0" indent="-5715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ads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health magazines or pharmacy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leaflets</a:t>
            </a:r>
          </a:p>
          <a:p>
            <a:pPr marL="571500" lvl="0" indent="-5715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(Facebook, WhatsApp) for caregivers &amp; older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audience.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6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000"/>
            <a:ext cx="21384000" cy="15120000"/>
          </a:xfrm>
          <a:custGeom>
            <a:avLst/>
            <a:gdLst/>
            <a:ahLst/>
            <a:cxnLst/>
            <a:rect l="l" t="t" r="r" b="b"/>
            <a:pathLst>
              <a:path w="21384000" h="15120000">
                <a:moveTo>
                  <a:pt x="0" y="0"/>
                </a:moveTo>
                <a:lnTo>
                  <a:pt x="21384000" y="0"/>
                </a:lnTo>
                <a:lnTo>
                  <a:pt x="21384000" y="15120000"/>
                </a:lnTo>
                <a:lnTo>
                  <a:pt x="0" y="1512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5" t="-755" r="-755" b="-755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15493" y="16138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67636">
            <a:off x="13533071" y="-57834"/>
            <a:ext cx="11195897" cy="6798963"/>
          </a:xfrm>
          <a:custGeom>
            <a:avLst/>
            <a:gdLst/>
            <a:ahLst/>
            <a:cxnLst/>
            <a:rect l="l" t="t" r="r" b="b"/>
            <a:pathLst>
              <a:path w="11195897" h="6798963">
                <a:moveTo>
                  <a:pt x="0" y="0"/>
                </a:moveTo>
                <a:lnTo>
                  <a:pt x="11195897" y="0"/>
                </a:lnTo>
                <a:lnTo>
                  <a:pt x="11195897" y="6798964"/>
                </a:lnTo>
                <a:lnTo>
                  <a:pt x="0" y="6798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202850" y="7982159"/>
            <a:ext cx="7622163" cy="7622163"/>
          </a:xfrm>
          <a:custGeom>
            <a:avLst/>
            <a:gdLst/>
            <a:ahLst/>
            <a:cxnLst/>
            <a:rect l="l" t="t" r="r" b="b"/>
            <a:pathLst>
              <a:path w="7622163" h="7622163">
                <a:moveTo>
                  <a:pt x="7622163" y="0"/>
                </a:moveTo>
                <a:lnTo>
                  <a:pt x="0" y="0"/>
                </a:lnTo>
                <a:lnTo>
                  <a:pt x="0" y="7622164"/>
                </a:lnTo>
                <a:lnTo>
                  <a:pt x="7622163" y="7622164"/>
                </a:lnTo>
                <a:lnTo>
                  <a:pt x="7622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267636">
            <a:off x="12204947" y="8968184"/>
            <a:ext cx="12515419" cy="7600273"/>
          </a:xfrm>
          <a:custGeom>
            <a:avLst/>
            <a:gdLst/>
            <a:ahLst/>
            <a:cxnLst/>
            <a:rect l="l" t="t" r="r" b="b"/>
            <a:pathLst>
              <a:path w="12515419" h="7600273">
                <a:moveTo>
                  <a:pt x="0" y="0"/>
                </a:moveTo>
                <a:lnTo>
                  <a:pt x="12515420" y="0"/>
                </a:lnTo>
                <a:lnTo>
                  <a:pt x="12515420" y="7600272"/>
                </a:lnTo>
                <a:lnTo>
                  <a:pt x="0" y="7600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4039982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2822916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3431449" y="11385902"/>
            <a:ext cx="367577" cy="633552"/>
          </a:xfrm>
          <a:custGeom>
            <a:avLst/>
            <a:gdLst/>
            <a:ahLst/>
            <a:cxnLst/>
            <a:rect l="l" t="t" r="r" b="b"/>
            <a:pathLst>
              <a:path w="367577" h="633552">
                <a:moveTo>
                  <a:pt x="0" y="0"/>
                </a:moveTo>
                <a:lnTo>
                  <a:pt x="367577" y="0"/>
                </a:lnTo>
                <a:lnTo>
                  <a:pt x="367577" y="633552"/>
                </a:lnTo>
                <a:lnTo>
                  <a:pt x="0" y="6335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8812397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7877781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8345089" y="2779243"/>
            <a:ext cx="282271" cy="486520"/>
          </a:xfrm>
          <a:custGeom>
            <a:avLst/>
            <a:gdLst/>
            <a:ahLst/>
            <a:cxnLst/>
            <a:rect l="l" t="t" r="r" b="b"/>
            <a:pathLst>
              <a:path w="282271" h="486520">
                <a:moveTo>
                  <a:pt x="0" y="0"/>
                </a:moveTo>
                <a:lnTo>
                  <a:pt x="282272" y="0"/>
                </a:lnTo>
                <a:lnTo>
                  <a:pt x="282272" y="486520"/>
                </a:lnTo>
                <a:lnTo>
                  <a:pt x="0" y="4865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l="-676802" r="-37581" b="-372492"/>
            </a:stretch>
          </a:blipFill>
        </p:spPr>
      </p:sp>
      <p:sp>
        <p:nvSpPr>
          <p:cNvPr id="19" name="Freeform 6"/>
          <p:cNvSpPr/>
          <p:nvPr/>
        </p:nvSpPr>
        <p:spPr>
          <a:xfrm rot="2683982">
            <a:off x="2101729" y="2599336"/>
            <a:ext cx="13703607" cy="8598524"/>
          </a:xfrm>
          <a:custGeom>
            <a:avLst/>
            <a:gdLst/>
            <a:ahLst/>
            <a:cxnLst/>
            <a:rect l="l" t="t" r="r" b="b"/>
            <a:pathLst>
              <a:path w="11195897" h="6798963">
                <a:moveTo>
                  <a:pt x="0" y="0"/>
                </a:moveTo>
                <a:lnTo>
                  <a:pt x="11195897" y="0"/>
                </a:lnTo>
                <a:lnTo>
                  <a:pt x="11195897" y="6798964"/>
                </a:lnTo>
                <a:lnTo>
                  <a:pt x="0" y="6798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/>
          <p:cNvSpPr txBox="1"/>
          <p:nvPr/>
        </p:nvSpPr>
        <p:spPr>
          <a:xfrm>
            <a:off x="4928306" y="5648000"/>
            <a:ext cx="91116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IN" sz="1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9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125</Words>
  <Application>Microsoft Office PowerPoint</Application>
  <PresentationFormat>Custom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Times New Roman</vt:lpstr>
      <vt:lpstr>Open Sauce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Success Story Youtube Thumbnail</dc:title>
  <cp:lastModifiedBy>Chaitanya Goswami</cp:lastModifiedBy>
  <cp:revision>7</cp:revision>
  <dcterms:created xsi:type="dcterms:W3CDTF">2006-08-16T00:00:00Z</dcterms:created>
  <dcterms:modified xsi:type="dcterms:W3CDTF">2025-07-17T15:50:50Z</dcterms:modified>
  <dc:identifier>DAGtbKdEgA0</dc:identifier>
</cp:coreProperties>
</file>